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2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52129" y="4766036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242" y="3274450"/>
            <a:ext cx="1760600" cy="16507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625" y="1937724"/>
              <a:ext cx="1483525" cy="14835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5325" y="1937725"/>
              <a:ext cx="1558251" cy="15582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0000" y="1937724"/>
              <a:ext cx="1483524" cy="14835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3032" y="4812071"/>
            <a:ext cx="1206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77"/>
            <a:ext cx="9124242" cy="51368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159"/>
            <a:ext cx="9133839" cy="51333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159"/>
            <a:ext cx="9144000" cy="51333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52129" y="4766036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32" y="4820199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" y="0"/>
            <a:ext cx="9133839" cy="5143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3164" y="1180249"/>
            <a:ext cx="3455771" cy="32402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52129" y="4766036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8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ТП</dc:title>
  <dcterms:created xsi:type="dcterms:W3CDTF">2024-03-13T19:03:41Z</dcterms:created>
  <dcterms:modified xsi:type="dcterms:W3CDTF">2024-03-13T19:03:41Z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2024-03-13T00:00:00Z</vt:filetime>
  </property>
</Properties>
</file>